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67544" y="42860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                    FORMACIÓN </a:t>
            </a:r>
            <a:r>
              <a:rPr lang="es-ES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PRÁCTICA EN UROLOGÍA – 10</a:t>
            </a:r>
          </a:p>
          <a:p>
            <a:pPr algn="just">
              <a:spcAft>
                <a:spcPts val="0"/>
              </a:spcAft>
            </a:pPr>
            <a:endParaRPr lang="es-ES" sz="28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OBJETIVOS:</a:t>
            </a:r>
          </a:p>
          <a:p>
            <a:pPr algn="just"/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Diagnosticar y tratar un cólico renal</a:t>
            </a:r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7544" y="242088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ACTIVIDADES PARA EL ALUMNO</a:t>
            </a:r>
          </a:p>
          <a:p>
            <a:pPr algn="just"/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-Participar en el diagnóstico y tratamiento de pacientes con cólico renal</a:t>
            </a:r>
            <a:endParaRPr lang="es-ES" sz="2800" dirty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400506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EVALUACIÓN</a:t>
            </a:r>
          </a:p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-Interpretar cuadro clínico de cólico renal, indicar tratamiento y solicitar pruebas complementarias</a:t>
            </a:r>
          </a:p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-Tratamiento cólico renal complicado con infección urinaria</a:t>
            </a:r>
          </a:p>
        </p:txBody>
      </p:sp>
      <p:pic>
        <p:nvPicPr>
          <p:cNvPr id="5" name="Picture 2" descr="logou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5" y="71438"/>
            <a:ext cx="183578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11541" y="260648"/>
            <a:ext cx="535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Diagnosticar y tratar un cólico renal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196752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10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-Hombre de 28 años, sin antecedentes clínicos de interés, no  conoce alergias a fármacos.  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-Presenta dolor abdominal intenso de aparición brusca, desde hace 30 minutos; nauseas y vómitos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-Exploración clínica:  Dolor en  flanco derecho y región inguinal derecha, sin defensa pared abdominal,  palpación testes normal con dolor en </a:t>
            </a:r>
            <a:r>
              <a:rPr lang="es-ES" sz="2800" dirty="0" err="1" smtClean="0">
                <a:solidFill>
                  <a:schemeClr val="bg1"/>
                </a:solidFill>
              </a:rPr>
              <a:t>hemiescroto</a:t>
            </a:r>
            <a:r>
              <a:rPr lang="es-ES" sz="2800" dirty="0" smtClean="0">
                <a:solidFill>
                  <a:schemeClr val="bg1"/>
                </a:solidFill>
              </a:rPr>
              <a:t> derecho.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TA, 150/90 mm Hg; Pulso, 86 l/mi; Temperatura, 36.8ºC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11541" y="260648"/>
            <a:ext cx="535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Diagnosticar y tratar un cólico renal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196752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10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Diagnóstico clínico: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Diagnóstico diferencial: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Tratamiento inicial: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¿Qué pruebas complementarias, solicita? razonamiento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11541" y="260648"/>
            <a:ext cx="535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Diagnosticar y tratar un cólico renal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196752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10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¿Qué pruebas complementarias, solicita? razonamiento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                                   Lectura, estudio radiológico:</a:t>
            </a:r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Resultado otras pruebas:</a:t>
            </a:r>
          </a:p>
        </p:txBody>
      </p:sp>
      <p:pic>
        <p:nvPicPr>
          <p:cNvPr id="4" name="Picture 9" descr="IMGP0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390" y="2633682"/>
            <a:ext cx="2376466" cy="317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11541" y="260648"/>
            <a:ext cx="535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Diagnosticar y tratar un cólico renal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19675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10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El paciente refiere que con el tratamiento inicial, ha desaparecido el dolor. 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Exploración: Abdomen blando y </a:t>
            </a:r>
            <a:r>
              <a:rPr lang="es-ES" sz="2800" dirty="0" err="1" smtClean="0">
                <a:solidFill>
                  <a:schemeClr val="bg1"/>
                </a:solidFill>
              </a:rPr>
              <a:t>depresible</a:t>
            </a:r>
            <a:r>
              <a:rPr lang="es-ES" sz="2800" dirty="0" smtClean="0">
                <a:solidFill>
                  <a:schemeClr val="bg1"/>
                </a:solidFill>
              </a:rPr>
              <a:t>, sin reacción peritoneal, no fiebre. TA, 140/80; Pulso 68 l/mi 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Recomendaciones y pauta a seguir con este paciente: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11541" y="260648"/>
            <a:ext cx="535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Diagnosticar y tratar un cólico renal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196752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10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En el supuesto de que persista el dolor o el paciente presenta fiebre de 38.2ºC, ¿Modificaría las recomendaciones y pauta a seguir? Razonamiento:</a:t>
            </a:r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11541" y="260648"/>
            <a:ext cx="535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Diagnosticar y tratar un cólico renal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196752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10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                                                Lectura estudio ecográfico: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                                                Lectura TC abdominal:                        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             </a:t>
            </a:r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4070" t="34384" r="35484" b="18726"/>
          <a:stretch>
            <a:fillRect/>
          </a:stretch>
        </p:blipFill>
        <p:spPr bwMode="auto">
          <a:xfrm>
            <a:off x="611560" y="1916832"/>
            <a:ext cx="36322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578" t="27078" r="6139" b="15643"/>
          <a:stretch>
            <a:fillRect/>
          </a:stretch>
        </p:blipFill>
        <p:spPr bwMode="auto">
          <a:xfrm>
            <a:off x="611560" y="4602162"/>
            <a:ext cx="36353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11541" y="260648"/>
            <a:ext cx="535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Diagnosticar y tratar un cólico renal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196752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10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En este caso puede estar indicado algún procedimiento quirúrgico urgente, ¿en que supuestos? Razonamiento:</a:t>
            </a:r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335</Words>
  <Application>Microsoft Office PowerPoint</Application>
  <PresentationFormat>Presentación en pantalla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usuario</cp:lastModifiedBy>
  <cp:revision>5</cp:revision>
  <dcterms:created xsi:type="dcterms:W3CDTF">2012-07-22T17:52:16Z</dcterms:created>
  <dcterms:modified xsi:type="dcterms:W3CDTF">2012-09-28T18:24:48Z</dcterms:modified>
</cp:coreProperties>
</file>