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959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447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28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108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354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50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754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64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60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329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880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6166-BD0C-4BB1-9876-F64003597673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90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262574"/>
            <a:ext cx="673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FORMACIÓN PRÁCTICA EN UROLOGÍA </a:t>
            </a:r>
            <a:r>
              <a:rPr lang="es-ES" sz="2800" b="1" dirty="0" smtClean="0"/>
              <a:t>-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413205"/>
            <a:ext cx="806489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OBJETIVOS</a:t>
            </a:r>
            <a:endParaRPr lang="es-ES" sz="20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2808928"/>
            <a:ext cx="748883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ACTIVIDADES PARA EL </a:t>
            </a:r>
            <a:r>
              <a:rPr lang="es-ES" sz="2000" b="1" dirty="0" smtClean="0"/>
              <a:t>ALUMNO</a:t>
            </a:r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472514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EVALUACIÓN</a:t>
            </a:r>
          </a:p>
          <a:p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1026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63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Disfunción Eréctil</a:t>
            </a:r>
            <a:br>
              <a:rPr lang="es-ES_tradnl" dirty="0"/>
            </a:br>
            <a:r>
              <a:rPr lang="es-ES_tradnl" dirty="0"/>
              <a:t>Caso clínico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sz="2800"/>
              <a:t>Historia clínica: Paciente de 34 a. de edad con antecedentes de Diabetes Mellitus desde la infancia que consulta al presentar una Disfunción Eréctil progresiva que le imposibilita tener unas relaciones sexuales satisfactorias.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sz="2800"/>
              <a:t>Historia clínica 3</a:t>
            </a:r>
            <a:br>
              <a:rPr lang="es-ES_tradnl" sz="2800"/>
            </a:br>
            <a:r>
              <a:rPr lang="es-ES_tradnl" sz="2800"/>
              <a:t/>
            </a:r>
            <a:br>
              <a:rPr lang="es-ES_tradnl" sz="2800"/>
            </a:br>
            <a:r>
              <a:rPr lang="es-ES_tradnl" sz="2800"/>
              <a:t>¿Precisa algún tipo de exploración para llegar al diagnostico ?: </a:t>
            </a:r>
            <a:br>
              <a:rPr lang="es-ES_tradnl" sz="2800"/>
            </a:br>
            <a:r>
              <a:rPr lang="es-ES_tradnl" sz="2800"/>
              <a:t/>
            </a:r>
            <a:br>
              <a:rPr lang="es-ES_tradnl" sz="2800"/>
            </a:br>
            <a:r>
              <a:rPr lang="es-ES_tradnl" sz="2800"/>
              <a:t> -Si</a:t>
            </a:r>
            <a:br>
              <a:rPr lang="es-ES_tradnl" sz="2800"/>
            </a:br>
            <a:r>
              <a:rPr lang="es-ES_tradnl" sz="2800"/>
              <a:t> -No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134350" cy="3243263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800"/>
              <a:t>Historia clínica 3</a:t>
            </a:r>
            <a:br>
              <a:rPr lang="es-ES_tradnl" sz="2800"/>
            </a:br>
            <a:r>
              <a:rPr lang="es-ES_tradnl" sz="2800"/>
              <a:t>Una vez diagnosticado, el tratamiento inicial sería con y porqué:</a:t>
            </a:r>
            <a:br>
              <a:rPr lang="es-ES_tradnl" sz="2800"/>
            </a:br>
            <a:r>
              <a:rPr lang="es-ES_tradnl" sz="2800"/>
              <a:t/>
            </a:r>
            <a:br>
              <a:rPr lang="es-ES_tradnl" sz="2800"/>
            </a:br>
            <a:r>
              <a:rPr lang="es-ES_tradnl" sz="2800"/>
              <a:t>1. Vasodilatadores orales </a:t>
            </a:r>
            <a:br>
              <a:rPr lang="es-ES_tradnl" sz="2800"/>
            </a:br>
            <a:r>
              <a:rPr lang="es-ES_tradnl" sz="2800"/>
              <a:t>2. Iny. Intracavernosas</a:t>
            </a:r>
            <a:br>
              <a:rPr lang="es-ES_tradnl" sz="2800"/>
            </a:br>
            <a:r>
              <a:rPr lang="es-ES_tradnl" sz="2800"/>
              <a:t>3. Mecanismos de vacío</a:t>
            </a:r>
            <a:br>
              <a:rPr lang="es-ES_tradnl" sz="2800"/>
            </a:br>
            <a:r>
              <a:rPr lang="es-ES_tradnl" sz="2800"/>
              <a:t>4. Prótesis de pene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sz="2800"/>
              <a:t>El paciente desea una opción definitiva protésica ¿ Como elegir la prótesis?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6767512" cy="1008062"/>
          </a:xfrm>
        </p:spPr>
        <p:txBody>
          <a:bodyPr/>
          <a:lstStyle/>
          <a:p>
            <a:r>
              <a:rPr lang="es-ES_tradnl" sz="2800"/>
              <a:t>¿Conoces las prótesis de pene?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hlink"/>
                </a:solidFill>
                <a:latin typeface="Comic Sans MS" pitchFamily="66" charset="0"/>
              </a:rPr>
              <a:t>Prótesis peneanas: 2 componentes</a:t>
            </a:r>
          </a:p>
        </p:txBody>
      </p:sp>
      <p:pic>
        <p:nvPicPr>
          <p:cNvPr id="10243" name="Picture 3" descr="Ambicor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73175"/>
            <a:ext cx="5256212" cy="4957763"/>
          </a:xfrm>
          <a:prstGeom prst="rect">
            <a:avLst/>
          </a:prstGeom>
          <a:noFill/>
        </p:spPr>
      </p:pic>
      <p:pic>
        <p:nvPicPr>
          <p:cNvPr id="10244" name="Picture 4" descr="AMSAmbi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781050"/>
            <a:ext cx="3240088" cy="3160713"/>
          </a:xfrm>
          <a:prstGeom prst="rect">
            <a:avLst/>
          </a:prstGeom>
          <a:noFill/>
        </p:spPr>
      </p:pic>
      <p:pic>
        <p:nvPicPr>
          <p:cNvPr id="10245" name="Picture 5" descr="Mark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076700"/>
            <a:ext cx="3382963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4751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hlink"/>
                </a:solidFill>
                <a:latin typeface="Comic Sans MS" pitchFamily="66" charset="0"/>
              </a:rPr>
              <a:t>Prótesis de 3 componentes</a:t>
            </a:r>
          </a:p>
        </p:txBody>
      </p:sp>
      <p:pic>
        <p:nvPicPr>
          <p:cNvPr id="11267" name="Picture 3" descr="C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5219700" cy="4572000"/>
          </a:xfrm>
          <a:prstGeom prst="rect">
            <a:avLst/>
          </a:prstGeom>
          <a:noFill/>
        </p:spPr>
      </p:pic>
      <p:pic>
        <p:nvPicPr>
          <p:cNvPr id="11268" name="Picture 4" descr="AMS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96875"/>
            <a:ext cx="3671888" cy="2528888"/>
          </a:xfrm>
          <a:prstGeom prst="rect">
            <a:avLst/>
          </a:prstGeom>
          <a:noFill/>
        </p:spPr>
      </p:pic>
      <p:pic>
        <p:nvPicPr>
          <p:cNvPr id="11269" name="Picture 5" descr="Alpha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355975"/>
            <a:ext cx="3600450" cy="2978150"/>
          </a:xfrm>
          <a:prstGeom prst="rect">
            <a:avLst/>
          </a:prstGeom>
          <a:noFill/>
        </p:spPr>
      </p:pic>
      <p:sp>
        <p:nvSpPr>
          <p:cNvPr id="1127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35600" y="3429000"/>
            <a:ext cx="3457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64163" y="3357563"/>
            <a:ext cx="36004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85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Disfunción Eréctil Caso clínico </vt:lpstr>
      <vt:lpstr>Historia clínica: Paciente de 34 a. de edad con antecedentes de Diabetes Mellitus desde la infancia que consulta al presentar una Disfunción Eréctil progresiva que le imposibilita tener unas relaciones sexuales satisfactorias.</vt:lpstr>
      <vt:lpstr>Historia clínica 3  ¿Precisa algún tipo de exploración para llegar al diagnostico ?:    -Si  -No</vt:lpstr>
      <vt:lpstr>Historia clínica 3 Una vez diagnosticado, el tratamiento inicial sería con y porqué:  1. Vasodilatadores orales  2. Iny. Intracavernosas 3. Mecanismos de vacío 4. Prótesis de pene</vt:lpstr>
      <vt:lpstr>El paciente desea una opción definitiva protésica ¿ Como elegir la prótesis?</vt:lpstr>
      <vt:lpstr>¿Conoces las prótesis de pene?  </vt:lpstr>
      <vt:lpstr>Diapositiva 8</vt:lpstr>
      <vt:lpstr>Diapositiva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</dc:creator>
  <cp:lastModifiedBy>usuario</cp:lastModifiedBy>
  <cp:revision>10</cp:revision>
  <dcterms:created xsi:type="dcterms:W3CDTF">2012-08-20T09:07:11Z</dcterms:created>
  <dcterms:modified xsi:type="dcterms:W3CDTF">2012-09-28T18:42:39Z</dcterms:modified>
</cp:coreProperties>
</file>